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45050" cy="42772013"/>
  <p:notesSz cx="29448125" cy="41971913"/>
  <p:defaultTextStyle>
    <a:defPPr>
      <a:defRPr lang="en-GB"/>
    </a:defPPr>
    <a:lvl1pPr algn="l" defTabSz="45829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1pPr>
    <a:lvl2pPr marL="757883" indent="-291494" algn="l" defTabSz="45829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2pPr>
    <a:lvl3pPr marL="1165974" indent="-233195" algn="l" defTabSz="45829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3pPr>
    <a:lvl4pPr marL="1632364" indent="-233195" algn="l" defTabSz="45829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4pPr>
    <a:lvl5pPr marL="2098754" indent="-233195" algn="l" defTabSz="45829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5pPr>
    <a:lvl6pPr marL="2331949" algn="l" defTabSz="932779" rtl="0" eaLnBrk="1" latinLnBrk="0" hangingPunct="1"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6pPr>
    <a:lvl7pPr marL="2798338" algn="l" defTabSz="932779" rtl="0" eaLnBrk="1" latinLnBrk="0" hangingPunct="1"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7pPr>
    <a:lvl8pPr marL="3264728" algn="l" defTabSz="932779" rtl="0" eaLnBrk="1" latinLnBrk="0" hangingPunct="1"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8pPr>
    <a:lvl9pPr marL="3731118" algn="l" defTabSz="932779" rtl="0" eaLnBrk="1" latinLnBrk="0" hangingPunct="1">
      <a:defRPr sz="2346" kern="1200">
        <a:solidFill>
          <a:schemeClr val="bg1"/>
        </a:solidFill>
        <a:latin typeface="Times New Roman" pitchFamily="16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97" userDrawn="1">
          <p15:clr>
            <a:srgbClr val="A4A3A4"/>
          </p15:clr>
        </p15:guide>
        <p15:guide id="2" pos="29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badie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41"/>
    <a:srgbClr val="FBF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2" autoAdjust="0"/>
    <p:restoredTop sz="94660"/>
  </p:normalViewPr>
  <p:slideViewPr>
    <p:cSldViewPr>
      <p:cViewPr varScale="1">
        <p:scale>
          <a:sx n="18" d="100"/>
          <a:sy n="18" d="100"/>
        </p:scale>
        <p:origin x="3564" y="144"/>
      </p:cViewPr>
      <p:guideLst>
        <p:guide orient="horz" pos="2197"/>
        <p:guide pos="295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3189288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2944813" y="19937413"/>
            <a:ext cx="23556912" cy="1888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noProof="0"/>
          </a:p>
        </p:txBody>
      </p:sp>
    </p:spTree>
    <p:extLst>
      <p:ext uri="{BB962C8B-B14F-4D97-AF65-F5344CB8AC3E}">
        <p14:creationId xmlns:p14="http://schemas.microsoft.com/office/powerpoint/2010/main" val="23827815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829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24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57883" indent="-291494" algn="l" defTabSz="45829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24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65974" indent="-233195" algn="l" defTabSz="45829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24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32364" indent="-233195" algn="l" defTabSz="45829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24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98754" indent="-233195" algn="l" defTabSz="45829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24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331949" algn="l" defTabSz="932779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6pPr>
    <a:lvl7pPr marL="2798338" algn="l" defTabSz="932779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7pPr>
    <a:lvl8pPr marL="3264728" algn="l" defTabSz="932779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8pPr>
    <a:lvl9pPr marL="3731118" algn="l" defTabSz="932779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75" y="3189288"/>
            <a:ext cx="11128375" cy="15738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44813" y="19937413"/>
            <a:ext cx="23558500" cy="188880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32580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8623" y="13287437"/>
            <a:ext cx="25707805" cy="916831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37246" y="24236775"/>
            <a:ext cx="21170559" cy="10931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63084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416" y="1713206"/>
            <a:ext cx="27220220" cy="71289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12416" y="9980514"/>
            <a:ext cx="27220220" cy="2822671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47093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8966" y="27485567"/>
            <a:ext cx="25707805" cy="849498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88966" y="18128332"/>
            <a:ext cx="25707805" cy="93572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3750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416" y="1713206"/>
            <a:ext cx="27220220" cy="71289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12415" y="9980514"/>
            <a:ext cx="13532050" cy="2822671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200586" y="9980514"/>
            <a:ext cx="13532049" cy="2822671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1988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416" y="1713206"/>
            <a:ext cx="27220220" cy="712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12415" y="9573607"/>
            <a:ext cx="13362920" cy="398994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12415" y="13563551"/>
            <a:ext cx="13362920" cy="24643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5364837" y="9573607"/>
            <a:ext cx="13367798" cy="398994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5364837" y="13563551"/>
            <a:ext cx="13367798" cy="24643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3301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416" y="1713206"/>
            <a:ext cx="27220220" cy="71289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667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6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415" y="1703518"/>
            <a:ext cx="9951042" cy="724681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24485" y="1703518"/>
            <a:ext cx="16908150" cy="3650371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12415" y="8950330"/>
            <a:ext cx="9951042" cy="292569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2752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27692" y="29939924"/>
            <a:ext cx="18147355" cy="353459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927692" y="3822016"/>
            <a:ext cx="18147355" cy="256625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27692" y="33474522"/>
            <a:ext cx="18147355" cy="5020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70944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2416" y="1713206"/>
            <a:ext cx="27220220" cy="71289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2416" y="9980514"/>
            <a:ext cx="27220220" cy="2822671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3677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1928393" y="1713207"/>
            <a:ext cx="6804242" cy="364940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2415" y="1713207"/>
            <a:ext cx="20259858" cy="364940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51094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F416356-AA2E-AA59-E84E-9E896E6793B2}"/>
              </a:ext>
            </a:extLst>
          </p:cNvPr>
          <p:cNvSpPr/>
          <p:nvPr userDrawn="1"/>
        </p:nvSpPr>
        <p:spPr bwMode="auto">
          <a:xfrm>
            <a:off x="-9757" y="51748"/>
            <a:ext cx="3210223" cy="3347213"/>
          </a:xfrm>
          <a:prstGeom prst="rect">
            <a:avLst/>
          </a:prstGeom>
          <a:solidFill>
            <a:schemeClr val="bg1">
              <a:alpha val="8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ID" sz="2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Arial Unicode MS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367E7CB-C13F-091A-C578-98C181D134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598" y="365507"/>
            <a:ext cx="2655569" cy="2636718"/>
          </a:xfrm>
          <a:prstGeom prst="rect">
            <a:avLst/>
          </a:prstGeom>
          <a:ln w="63500"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2B937E4-F2D9-4828-8466-5DB3C929D15C}"/>
              </a:ext>
            </a:extLst>
          </p:cNvPr>
          <p:cNvSpPr txBox="1"/>
          <p:nvPr userDrawn="1"/>
        </p:nvSpPr>
        <p:spPr>
          <a:xfrm>
            <a:off x="8557367" y="-73946"/>
            <a:ext cx="175103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UNP</a:t>
            </a:r>
            <a:r>
              <a:rPr lang="en-US" sz="8000" b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INNOVATION </a:t>
            </a:r>
            <a:r>
              <a:rPr lang="en-US" sz="8000" b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EXPO </a:t>
            </a:r>
            <a:endParaRPr lang="en-ID" sz="80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E343569-697E-5C9E-BF6E-7C2957F97809}"/>
              </a:ext>
            </a:extLst>
          </p:cNvPr>
          <p:cNvSpPr txBox="1"/>
          <p:nvPr userDrawn="1"/>
        </p:nvSpPr>
        <p:spPr>
          <a:xfrm>
            <a:off x="8999964" y="2418649"/>
            <a:ext cx="12875352" cy="87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Padang, 29 Nov 2022 – 02 Dec 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E18E2B2-3848-151A-B90B-16A68C9DEB60}"/>
              </a:ext>
            </a:extLst>
          </p:cNvPr>
          <p:cNvSpPr txBox="1"/>
          <p:nvPr userDrawn="1"/>
        </p:nvSpPr>
        <p:spPr>
          <a:xfrm>
            <a:off x="5237907" y="1157366"/>
            <a:ext cx="228460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Institute</a:t>
            </a:r>
            <a:r>
              <a:rPr lang="en-US" sz="7000" b="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for Research </a:t>
            </a:r>
            <a:r>
              <a:rPr lang="en-US" sz="7000" b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 Community Services</a:t>
            </a:r>
            <a:endParaRPr lang="en-US" sz="70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400">
          <a:solidFill>
            <a:srgbClr val="80808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35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1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30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23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2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08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22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9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22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9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22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9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22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9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22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9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22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9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224981" y="7549029"/>
            <a:ext cx="3456384" cy="790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Background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452524" y="9122217"/>
            <a:ext cx="3312368" cy="790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Objectives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278783" y="12127624"/>
            <a:ext cx="5922862" cy="936103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Materials and Method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A3F8DC5C-81C0-49C5-A1E0-F5913E033161}"/>
              </a:ext>
            </a:extLst>
          </p:cNvPr>
          <p:cNvSpPr txBox="1">
            <a:spLocks noChangeArrowheads="1"/>
          </p:cNvSpPr>
          <p:nvPr/>
        </p:nvSpPr>
        <p:spPr>
          <a:xfrm>
            <a:off x="979728" y="4203633"/>
            <a:ext cx="28173244" cy="2919491"/>
          </a:xfrm>
          <a:prstGeom prst="rect">
            <a:avLst/>
          </a:prstGeom>
        </p:spPr>
        <p:txBody>
          <a:bodyPr tIns="47160"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7400">
                <a:solidFill>
                  <a:srgbClr val="808080"/>
                </a:solidFill>
                <a:latin typeface="Arial" charset="0"/>
                <a:cs typeface="Arial Unicode MS" charset="0"/>
              </a:defRPr>
            </a:lvl9pPr>
          </a:lstStyle>
          <a:p>
            <a:pPr eaLnBrk="1">
              <a:spcBef>
                <a:spcPts val="600"/>
              </a:spcBef>
              <a:spcAft>
                <a:spcPts val="600"/>
              </a:spcAft>
            </a:pPr>
            <a:r>
              <a:rPr lang="en-US" altLang="en-US" sz="6000" b="1" kern="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TITLE OF RESEARCH OR COMMUNITY SERVICES</a:t>
            </a:r>
            <a:r>
              <a:rPr lang="en-US" altLang="en-US" sz="6000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en-US" altLang="en-US" sz="6000" kern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altLang="en-US" sz="4000" i="1" kern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136743" y="15691914"/>
            <a:ext cx="6048672" cy="976274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Results</a:t>
            </a:r>
            <a:r>
              <a:rPr lang="fr-FR" altLang="fr-FR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 and </a:t>
            </a:r>
            <a:r>
              <a:rPr lang="fr-FR" altLang="fr-FR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Discussion</a:t>
            </a:r>
            <a:endParaRPr lang="fr-FR" altLang="fr-FR" sz="50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29" name="Text Box 5">
            <a:extLst>
              <a:ext uri="{FF2B5EF4-FFF2-40B4-BE49-F238E27FC236}">
                <a16:creationId xmlns="" xmlns:a16="http://schemas.microsoft.com/office/drawing/2014/main" id="{A4242C0C-118E-FE2C-00B9-29126128F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2604" y="19731271"/>
            <a:ext cx="3414318" cy="976274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FR" altLang="fr-FR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Conclusions</a:t>
            </a:r>
          </a:p>
        </p:txBody>
      </p:sp>
      <p:sp>
        <p:nvSpPr>
          <p:cNvPr id="34" name="Text Box 5">
            <a:extLst>
              <a:ext uri="{FF2B5EF4-FFF2-40B4-BE49-F238E27FC236}">
                <a16:creationId xmlns="" xmlns:a16="http://schemas.microsoft.com/office/drawing/2014/main" id="{51C7A7FD-E2DD-7185-6B0A-C196A1B00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607" y="23859325"/>
            <a:ext cx="5220312" cy="976274"/>
          </a:xfrm>
          <a:prstGeom prst="rect">
            <a:avLst/>
          </a:prstGeom>
          <a:noFill/>
          <a:ln w="3175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20" tIns="43560" rIns="87120" bIns="4356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  <a:tab pos="23888700" algn="l"/>
              </a:tabLst>
              <a:defRPr sz="2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fr-FR" altLang="fr-FR" sz="5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</a:rPr>
              <a:t>Akcnowledgement</a:t>
            </a:r>
            <a:endParaRPr lang="fr-FR" altLang="fr-FR" sz="50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80" name="Oval 79"/>
          <p:cNvSpPr/>
          <p:nvPr/>
        </p:nvSpPr>
        <p:spPr bwMode="auto">
          <a:xfrm>
            <a:off x="8248579" y="36061794"/>
            <a:ext cx="2988332" cy="302433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Foto</a:t>
            </a:r>
            <a:r>
              <a:rPr kumimoji="0" lang="en-US" sz="23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 </a:t>
            </a:r>
            <a:r>
              <a:rPr kumimoji="0" lang="en-US" sz="23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Peneliti</a:t>
            </a:r>
            <a:r>
              <a:rPr kumimoji="0" lang="en-US" sz="23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 </a:t>
            </a:r>
            <a:r>
              <a:rPr kumimoji="0" lang="en-US" sz="23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atau</a:t>
            </a:r>
            <a:r>
              <a:rPr kumimoji="0" lang="en-US" sz="23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 </a:t>
            </a:r>
            <a:r>
              <a:rPr kumimoji="0" lang="en-US" sz="23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pengabdi</a:t>
            </a:r>
            <a:r>
              <a:rPr kumimoji="0" lang="en-US" sz="23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 1</a:t>
            </a:r>
            <a:endParaRPr kumimoji="0" lang="en-US" sz="2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Arial Unicode MS" charset="0"/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12855601" y="35931622"/>
            <a:ext cx="3125270" cy="302433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pPr defTabSz="449263"/>
            <a:r>
              <a:rPr kumimoji="0" lang="en-US" sz="2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Foto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Peneliti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atau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pengabdi</a:t>
            </a:r>
            <a:r>
              <a:rPr lang="en-US" sz="2300" b="1" dirty="0">
                <a:solidFill>
                  <a:schemeClr val="tx1"/>
                </a:solidFill>
              </a:rPr>
              <a:t> 2</a:t>
            </a:r>
            <a:endParaRPr kumimoji="0" lang="en-US" sz="2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Arial Unicode MS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16776201" y="35924974"/>
            <a:ext cx="3091167" cy="302433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pPr defTabSz="449263"/>
            <a:r>
              <a:rPr kumimoji="0" lang="en-US" sz="2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Foto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Peneliti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atau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pengabdi</a:t>
            </a:r>
            <a:r>
              <a:rPr lang="en-US" sz="2300" b="1" dirty="0">
                <a:solidFill>
                  <a:schemeClr val="tx1"/>
                </a:solidFill>
              </a:rPr>
              <a:t> 3</a:t>
            </a:r>
            <a:endParaRPr kumimoji="0" lang="en-US" sz="2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Arial Unicode MS" charset="0"/>
            </a:endParaRPr>
          </a:p>
        </p:txBody>
      </p:sp>
      <p:sp>
        <p:nvSpPr>
          <p:cNvPr id="84" name="Oval 83"/>
          <p:cNvSpPr/>
          <p:nvPr/>
        </p:nvSpPr>
        <p:spPr bwMode="auto">
          <a:xfrm>
            <a:off x="20870639" y="35918329"/>
            <a:ext cx="3054756" cy="302433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pPr defTabSz="449263"/>
            <a:r>
              <a:rPr kumimoji="0" lang="en-US" sz="2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Foto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Peneliti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atau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pengabdi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dan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kumimoji="0" lang="en-US" sz="23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Arial Unicode MS" charset="0"/>
              </a:rPr>
              <a:t>seterusnya</a:t>
            </a:r>
            <a:endParaRPr kumimoji="0" lang="en-US" sz="2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Arial Unicode MS" charset="0"/>
            </a:endParaRPr>
          </a:p>
        </p:txBody>
      </p:sp>
      <p:sp>
        <p:nvSpPr>
          <p:cNvPr id="87" name="TextBox 4"/>
          <p:cNvSpPr txBox="1"/>
          <p:nvPr/>
        </p:nvSpPr>
        <p:spPr>
          <a:xfrm>
            <a:off x="16384396" y="39561023"/>
            <a:ext cx="3874779" cy="814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pPr algn="ctr"/>
            <a:r>
              <a:rPr lang="en-US" dirty="0" smtClean="0">
                <a:solidFill>
                  <a:schemeClr val="tx1"/>
                </a:solidFill>
              </a:rPr>
              <a:t>Nama </a:t>
            </a:r>
            <a:r>
              <a:rPr lang="en-US" dirty="0" err="1">
                <a:solidFill>
                  <a:schemeClr val="tx1"/>
                </a:solidFill>
              </a:rPr>
              <a:t>Peneliti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pengabdi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Affiliasi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" name="TextBox 59"/>
          <p:cNvSpPr txBox="1"/>
          <p:nvPr/>
        </p:nvSpPr>
        <p:spPr>
          <a:xfrm>
            <a:off x="12480847" y="39534438"/>
            <a:ext cx="3874779" cy="814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Nama </a:t>
            </a:r>
            <a:r>
              <a:rPr lang="en-US" dirty="0" err="1" smtClean="0">
                <a:solidFill>
                  <a:schemeClr val="tx1"/>
                </a:solidFill>
              </a:rPr>
              <a:t>Peneliti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atau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pengabdi</a:t>
            </a:r>
            <a:r>
              <a:rPr lang="en-US" dirty="0" smtClean="0">
                <a:solidFill>
                  <a:schemeClr val="tx1"/>
                </a:solidFill>
              </a:rPr>
              <a:t> 2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Affiliasi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TextBox 60"/>
          <p:cNvSpPr txBox="1"/>
          <p:nvPr/>
        </p:nvSpPr>
        <p:spPr>
          <a:xfrm>
            <a:off x="7593356" y="39495105"/>
            <a:ext cx="4668266" cy="814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Nama </a:t>
            </a:r>
            <a:r>
              <a:rPr lang="en-US" dirty="0" err="1" smtClean="0">
                <a:solidFill>
                  <a:schemeClr val="tx1"/>
                </a:solidFill>
              </a:rPr>
              <a:t>Ketua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atau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pengabdi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Affiliasi</a:t>
            </a:r>
            <a:r>
              <a:rPr lang="en-US" dirty="0" smtClean="0">
                <a:solidFill>
                  <a:schemeClr val="tx1"/>
                </a:solidFill>
              </a:rPr>
              <a:t> &amp; corresponding author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" name="TextBox 61"/>
          <p:cNvSpPr txBox="1"/>
          <p:nvPr/>
        </p:nvSpPr>
        <p:spPr>
          <a:xfrm>
            <a:off x="20284438" y="39582826"/>
            <a:ext cx="4142481" cy="814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GB"/>
            </a:defPPr>
            <a:lvl1pPr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  <a:lvl2pPr marL="757883" indent="-291494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2pPr>
            <a:lvl3pPr marL="116597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3pPr>
            <a:lvl4pPr marL="163236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4pPr>
            <a:lvl5pPr marL="2098754" indent="-233195" algn="l" defTabSz="45829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5pPr>
            <a:lvl6pPr marL="2331949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6pPr>
            <a:lvl7pPr marL="279833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7pPr>
            <a:lvl8pPr marL="326472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8pPr>
            <a:lvl9pPr marL="3731118" algn="l" defTabSz="932779" rtl="0" eaLnBrk="1" latinLnBrk="0" hangingPunct="1">
              <a:defRPr sz="2346" kern="1200">
                <a:solidFill>
                  <a:schemeClr val="bg1"/>
                </a:solidFill>
                <a:latin typeface="Times New Roman" pitchFamily="16" charset="0"/>
                <a:ea typeface="+mn-ea"/>
                <a:cs typeface="Arial Unicode MS" charset="0"/>
              </a:defRPr>
            </a:lvl9pPr>
          </a:lstStyle>
          <a:p>
            <a:pPr algn="ctr"/>
            <a:r>
              <a:rPr lang="en-US" dirty="0" smtClean="0">
                <a:solidFill>
                  <a:schemeClr val="tx1"/>
                </a:solidFill>
              </a:rPr>
              <a:t>Nama </a:t>
            </a:r>
            <a:r>
              <a:rPr lang="en-US" dirty="0" err="1">
                <a:solidFill>
                  <a:schemeClr val="tx1"/>
                </a:solidFill>
              </a:rPr>
              <a:t>Peneliti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pengabdi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Dst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Affiliasi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23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23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 Unicode MS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65</Words>
  <Application>Microsoft Office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 Unicode MS</vt:lpstr>
      <vt:lpstr>Arial</vt:lpstr>
      <vt:lpstr>Calibri Light</vt:lpstr>
      <vt:lpstr>Times New Roman</vt:lpstr>
      <vt:lpstr>Verdana</vt:lpstr>
      <vt:lpstr>Thème Office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LALLIER</dc:creator>
  <cp:lastModifiedBy>LP2M</cp:lastModifiedBy>
  <cp:revision>269</cp:revision>
  <cp:lastPrinted>1601-01-01T00:00:00Z</cp:lastPrinted>
  <dcterms:created xsi:type="dcterms:W3CDTF">2013-02-28T16:53:04Z</dcterms:created>
  <dcterms:modified xsi:type="dcterms:W3CDTF">2022-11-02T06:36:16Z</dcterms:modified>
</cp:coreProperties>
</file>