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45050" cy="42772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1280" y="-25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379" y="6999960"/>
            <a:ext cx="25708293" cy="14890997"/>
          </a:xfrm>
        </p:spPr>
        <p:txBody>
          <a:bodyPr anchor="b"/>
          <a:lstStyle>
            <a:lvl1pPr algn="ctr">
              <a:defRPr sz="198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631" y="22465211"/>
            <a:ext cx="22683788" cy="10326666"/>
          </a:xfrm>
        </p:spPr>
        <p:txBody>
          <a:bodyPr/>
          <a:lstStyle>
            <a:lvl1pPr marL="0" indent="0" algn="ctr">
              <a:buNone/>
              <a:defRPr sz="7938"/>
            </a:lvl1pPr>
            <a:lvl2pPr marL="1512235" indent="0" algn="ctr">
              <a:buNone/>
              <a:defRPr sz="6615"/>
            </a:lvl2pPr>
            <a:lvl3pPr marL="3024469" indent="0" algn="ctr">
              <a:buNone/>
              <a:defRPr sz="5954"/>
            </a:lvl3pPr>
            <a:lvl4pPr marL="4536704" indent="0" algn="ctr">
              <a:buNone/>
              <a:defRPr sz="5292"/>
            </a:lvl4pPr>
            <a:lvl5pPr marL="6048939" indent="0" algn="ctr">
              <a:buNone/>
              <a:defRPr sz="5292"/>
            </a:lvl5pPr>
            <a:lvl6pPr marL="7561174" indent="0" algn="ctr">
              <a:buNone/>
              <a:defRPr sz="5292"/>
            </a:lvl6pPr>
            <a:lvl7pPr marL="9073408" indent="0" algn="ctr">
              <a:buNone/>
              <a:defRPr sz="5292"/>
            </a:lvl7pPr>
            <a:lvl8pPr marL="10585643" indent="0" algn="ctr">
              <a:buNone/>
              <a:defRPr sz="5292"/>
            </a:lvl8pPr>
            <a:lvl9pPr marL="12097878" indent="0" algn="ctr">
              <a:buNone/>
              <a:defRPr sz="52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3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7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96" y="10663313"/>
            <a:ext cx="26086356" cy="17791966"/>
          </a:xfrm>
        </p:spPr>
        <p:txBody>
          <a:bodyPr anchor="b"/>
          <a:lstStyle>
            <a:lvl1pPr>
              <a:defRPr sz="198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596" y="28623598"/>
            <a:ext cx="26086356" cy="9356375"/>
          </a:xfrm>
        </p:spPr>
        <p:txBody>
          <a:bodyPr/>
          <a:lstStyle>
            <a:lvl1pPr marL="0" indent="0">
              <a:buNone/>
              <a:defRPr sz="7938">
                <a:solidFill>
                  <a:schemeClr val="tx1"/>
                </a:solidFill>
              </a:defRPr>
            </a:lvl1pPr>
            <a:lvl2pPr marL="1512235" indent="0">
              <a:buNone/>
              <a:defRPr sz="6615">
                <a:solidFill>
                  <a:schemeClr val="tx1">
                    <a:tint val="75000"/>
                  </a:schemeClr>
                </a:solidFill>
              </a:defRPr>
            </a:lvl2pPr>
            <a:lvl3pPr marL="3024469" indent="0">
              <a:buNone/>
              <a:defRPr sz="5954">
                <a:solidFill>
                  <a:schemeClr val="tx1">
                    <a:tint val="75000"/>
                  </a:schemeClr>
                </a:solidFill>
              </a:defRPr>
            </a:lvl3pPr>
            <a:lvl4pPr marL="4536704" indent="0">
              <a:buNone/>
              <a:defRPr sz="5292">
                <a:solidFill>
                  <a:schemeClr val="tx1">
                    <a:tint val="75000"/>
                  </a:schemeClr>
                </a:solidFill>
              </a:defRPr>
            </a:lvl4pPr>
            <a:lvl5pPr marL="6048939" indent="0">
              <a:buNone/>
              <a:defRPr sz="5292">
                <a:solidFill>
                  <a:schemeClr val="tx1">
                    <a:tint val="75000"/>
                  </a:schemeClr>
                </a:solidFill>
              </a:defRPr>
            </a:lvl5pPr>
            <a:lvl6pPr marL="7561174" indent="0">
              <a:buNone/>
              <a:defRPr sz="5292">
                <a:solidFill>
                  <a:schemeClr val="tx1">
                    <a:tint val="75000"/>
                  </a:schemeClr>
                </a:solidFill>
              </a:defRPr>
            </a:lvl6pPr>
            <a:lvl7pPr marL="9073408" indent="0">
              <a:buNone/>
              <a:defRPr sz="5292">
                <a:solidFill>
                  <a:schemeClr val="tx1">
                    <a:tint val="75000"/>
                  </a:schemeClr>
                </a:solidFill>
              </a:defRPr>
            </a:lvl7pPr>
            <a:lvl8pPr marL="10585643" indent="0">
              <a:buNone/>
              <a:defRPr sz="5292">
                <a:solidFill>
                  <a:schemeClr val="tx1">
                    <a:tint val="75000"/>
                  </a:schemeClr>
                </a:solidFill>
              </a:defRPr>
            </a:lvl8pPr>
            <a:lvl9pPr marL="12097878" indent="0">
              <a:buNone/>
              <a:defRPr sz="5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4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347" y="11386068"/>
            <a:ext cx="12854146" cy="27138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11557" y="11386068"/>
            <a:ext cx="12854146" cy="27138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8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286" y="2277223"/>
            <a:ext cx="26086356" cy="82672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3290" y="10485087"/>
            <a:ext cx="12795072" cy="5138579"/>
          </a:xfrm>
        </p:spPr>
        <p:txBody>
          <a:bodyPr anchor="b"/>
          <a:lstStyle>
            <a:lvl1pPr marL="0" indent="0">
              <a:buNone/>
              <a:defRPr sz="7938" b="1"/>
            </a:lvl1pPr>
            <a:lvl2pPr marL="1512235" indent="0">
              <a:buNone/>
              <a:defRPr sz="6615" b="1"/>
            </a:lvl2pPr>
            <a:lvl3pPr marL="3024469" indent="0">
              <a:buNone/>
              <a:defRPr sz="5954" b="1"/>
            </a:lvl3pPr>
            <a:lvl4pPr marL="4536704" indent="0">
              <a:buNone/>
              <a:defRPr sz="5292" b="1"/>
            </a:lvl4pPr>
            <a:lvl5pPr marL="6048939" indent="0">
              <a:buNone/>
              <a:defRPr sz="5292" b="1"/>
            </a:lvl5pPr>
            <a:lvl6pPr marL="7561174" indent="0">
              <a:buNone/>
              <a:defRPr sz="5292" b="1"/>
            </a:lvl6pPr>
            <a:lvl7pPr marL="9073408" indent="0">
              <a:buNone/>
              <a:defRPr sz="5292" b="1"/>
            </a:lvl7pPr>
            <a:lvl8pPr marL="10585643" indent="0">
              <a:buNone/>
              <a:defRPr sz="5292" b="1"/>
            </a:lvl8pPr>
            <a:lvl9pPr marL="12097878" indent="0">
              <a:buNone/>
              <a:defRPr sz="52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290" y="15623666"/>
            <a:ext cx="12795072" cy="229800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11558" y="10485087"/>
            <a:ext cx="12858086" cy="5138579"/>
          </a:xfrm>
        </p:spPr>
        <p:txBody>
          <a:bodyPr anchor="b"/>
          <a:lstStyle>
            <a:lvl1pPr marL="0" indent="0">
              <a:buNone/>
              <a:defRPr sz="7938" b="1"/>
            </a:lvl1pPr>
            <a:lvl2pPr marL="1512235" indent="0">
              <a:buNone/>
              <a:defRPr sz="6615" b="1"/>
            </a:lvl2pPr>
            <a:lvl3pPr marL="3024469" indent="0">
              <a:buNone/>
              <a:defRPr sz="5954" b="1"/>
            </a:lvl3pPr>
            <a:lvl4pPr marL="4536704" indent="0">
              <a:buNone/>
              <a:defRPr sz="5292" b="1"/>
            </a:lvl4pPr>
            <a:lvl5pPr marL="6048939" indent="0">
              <a:buNone/>
              <a:defRPr sz="5292" b="1"/>
            </a:lvl5pPr>
            <a:lvl6pPr marL="7561174" indent="0">
              <a:buNone/>
              <a:defRPr sz="5292" b="1"/>
            </a:lvl6pPr>
            <a:lvl7pPr marL="9073408" indent="0">
              <a:buNone/>
              <a:defRPr sz="5292" b="1"/>
            </a:lvl7pPr>
            <a:lvl8pPr marL="10585643" indent="0">
              <a:buNone/>
              <a:defRPr sz="5292" b="1"/>
            </a:lvl8pPr>
            <a:lvl9pPr marL="12097878" indent="0">
              <a:buNone/>
              <a:defRPr sz="52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11558" y="15623666"/>
            <a:ext cx="12858086" cy="229800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1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92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9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287" y="2851468"/>
            <a:ext cx="9754816" cy="9980136"/>
          </a:xfrm>
        </p:spPr>
        <p:txBody>
          <a:bodyPr anchor="b"/>
          <a:lstStyle>
            <a:lvl1pPr>
              <a:defRPr sz="105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085" y="6158387"/>
            <a:ext cx="15311557" cy="30395852"/>
          </a:xfrm>
        </p:spPr>
        <p:txBody>
          <a:bodyPr/>
          <a:lstStyle>
            <a:lvl1pPr>
              <a:defRPr sz="10584"/>
            </a:lvl1pPr>
            <a:lvl2pPr>
              <a:defRPr sz="9261"/>
            </a:lvl2pPr>
            <a:lvl3pPr>
              <a:defRPr sz="7938"/>
            </a:lvl3pPr>
            <a:lvl4pPr>
              <a:defRPr sz="6615"/>
            </a:lvl4pPr>
            <a:lvl5pPr>
              <a:defRPr sz="6615"/>
            </a:lvl5pPr>
            <a:lvl6pPr>
              <a:defRPr sz="6615"/>
            </a:lvl6pPr>
            <a:lvl7pPr>
              <a:defRPr sz="6615"/>
            </a:lvl7pPr>
            <a:lvl8pPr>
              <a:defRPr sz="6615"/>
            </a:lvl8pPr>
            <a:lvl9pPr>
              <a:defRPr sz="66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287" y="12831604"/>
            <a:ext cx="9754816" cy="23772133"/>
          </a:xfrm>
        </p:spPr>
        <p:txBody>
          <a:bodyPr/>
          <a:lstStyle>
            <a:lvl1pPr marL="0" indent="0">
              <a:buNone/>
              <a:defRPr sz="5292"/>
            </a:lvl1pPr>
            <a:lvl2pPr marL="1512235" indent="0">
              <a:buNone/>
              <a:defRPr sz="4631"/>
            </a:lvl2pPr>
            <a:lvl3pPr marL="3024469" indent="0">
              <a:buNone/>
              <a:defRPr sz="3969"/>
            </a:lvl3pPr>
            <a:lvl4pPr marL="4536704" indent="0">
              <a:buNone/>
              <a:defRPr sz="3308"/>
            </a:lvl4pPr>
            <a:lvl5pPr marL="6048939" indent="0">
              <a:buNone/>
              <a:defRPr sz="3308"/>
            </a:lvl5pPr>
            <a:lvl6pPr marL="7561174" indent="0">
              <a:buNone/>
              <a:defRPr sz="3308"/>
            </a:lvl6pPr>
            <a:lvl7pPr marL="9073408" indent="0">
              <a:buNone/>
              <a:defRPr sz="3308"/>
            </a:lvl7pPr>
            <a:lvl8pPr marL="10585643" indent="0">
              <a:buNone/>
              <a:defRPr sz="3308"/>
            </a:lvl8pPr>
            <a:lvl9pPr marL="12097878" indent="0">
              <a:buNone/>
              <a:defRPr sz="33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7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287" y="2851468"/>
            <a:ext cx="9754816" cy="9980136"/>
          </a:xfrm>
        </p:spPr>
        <p:txBody>
          <a:bodyPr anchor="b"/>
          <a:lstStyle>
            <a:lvl1pPr>
              <a:defRPr sz="105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8085" y="6158387"/>
            <a:ext cx="15311557" cy="30395852"/>
          </a:xfrm>
        </p:spPr>
        <p:txBody>
          <a:bodyPr anchor="t"/>
          <a:lstStyle>
            <a:lvl1pPr marL="0" indent="0">
              <a:buNone/>
              <a:defRPr sz="10584"/>
            </a:lvl1pPr>
            <a:lvl2pPr marL="1512235" indent="0">
              <a:buNone/>
              <a:defRPr sz="9261"/>
            </a:lvl2pPr>
            <a:lvl3pPr marL="3024469" indent="0">
              <a:buNone/>
              <a:defRPr sz="7938"/>
            </a:lvl3pPr>
            <a:lvl4pPr marL="4536704" indent="0">
              <a:buNone/>
              <a:defRPr sz="6615"/>
            </a:lvl4pPr>
            <a:lvl5pPr marL="6048939" indent="0">
              <a:buNone/>
              <a:defRPr sz="6615"/>
            </a:lvl5pPr>
            <a:lvl6pPr marL="7561174" indent="0">
              <a:buNone/>
              <a:defRPr sz="6615"/>
            </a:lvl6pPr>
            <a:lvl7pPr marL="9073408" indent="0">
              <a:buNone/>
              <a:defRPr sz="6615"/>
            </a:lvl7pPr>
            <a:lvl8pPr marL="10585643" indent="0">
              <a:buNone/>
              <a:defRPr sz="6615"/>
            </a:lvl8pPr>
            <a:lvl9pPr marL="12097878" indent="0">
              <a:buNone/>
              <a:defRPr sz="661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287" y="12831604"/>
            <a:ext cx="9754816" cy="23772133"/>
          </a:xfrm>
        </p:spPr>
        <p:txBody>
          <a:bodyPr/>
          <a:lstStyle>
            <a:lvl1pPr marL="0" indent="0">
              <a:buNone/>
              <a:defRPr sz="5292"/>
            </a:lvl1pPr>
            <a:lvl2pPr marL="1512235" indent="0">
              <a:buNone/>
              <a:defRPr sz="4631"/>
            </a:lvl2pPr>
            <a:lvl3pPr marL="3024469" indent="0">
              <a:buNone/>
              <a:defRPr sz="3969"/>
            </a:lvl3pPr>
            <a:lvl4pPr marL="4536704" indent="0">
              <a:buNone/>
              <a:defRPr sz="3308"/>
            </a:lvl4pPr>
            <a:lvl5pPr marL="6048939" indent="0">
              <a:buNone/>
              <a:defRPr sz="3308"/>
            </a:lvl5pPr>
            <a:lvl6pPr marL="7561174" indent="0">
              <a:buNone/>
              <a:defRPr sz="3308"/>
            </a:lvl6pPr>
            <a:lvl7pPr marL="9073408" indent="0">
              <a:buNone/>
              <a:defRPr sz="3308"/>
            </a:lvl7pPr>
            <a:lvl8pPr marL="10585643" indent="0">
              <a:buNone/>
              <a:defRPr sz="3308"/>
            </a:lvl8pPr>
            <a:lvl9pPr marL="12097878" indent="0">
              <a:buNone/>
              <a:defRPr sz="33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86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5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4116" y="2277214"/>
            <a:ext cx="6521589" cy="362473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349" y="2277214"/>
            <a:ext cx="19186704" cy="362473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6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347" y="2277223"/>
            <a:ext cx="26086356" cy="8267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347" y="11386068"/>
            <a:ext cx="26086356" cy="27138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347" y="39643329"/>
            <a:ext cx="6805136" cy="2277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44AB-0503-4E3F-825D-04202BBAE27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8673" y="39643329"/>
            <a:ext cx="10207704" cy="2277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60567" y="39643329"/>
            <a:ext cx="6805136" cy="2277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84446-441A-4D7C-904E-686AB2C1D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4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469" rtl="0" eaLnBrk="1" latinLnBrk="0" hangingPunct="1">
        <a:lnSpc>
          <a:spcPct val="90000"/>
        </a:lnSpc>
        <a:spcBef>
          <a:spcPct val="0"/>
        </a:spcBef>
        <a:buNone/>
        <a:defRPr sz="145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117" indent="-756117" algn="l" defTabSz="3024469" rtl="0" eaLnBrk="1" latinLnBrk="0" hangingPunct="1">
        <a:lnSpc>
          <a:spcPct val="90000"/>
        </a:lnSpc>
        <a:spcBef>
          <a:spcPts val="3308"/>
        </a:spcBef>
        <a:buFont typeface="Arial" panose="020B0604020202020204" pitchFamily="34" charset="0"/>
        <a:buChar char="•"/>
        <a:defRPr sz="9261" kern="1200">
          <a:solidFill>
            <a:schemeClr val="tx1"/>
          </a:solidFill>
          <a:latin typeface="+mn-lt"/>
          <a:ea typeface="+mn-ea"/>
          <a:cs typeface="+mn-cs"/>
        </a:defRPr>
      </a:lvl1pPr>
      <a:lvl2pPr marL="2268352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8" kern="1200">
          <a:solidFill>
            <a:schemeClr val="tx1"/>
          </a:solidFill>
          <a:latin typeface="+mn-lt"/>
          <a:ea typeface="+mn-ea"/>
          <a:cs typeface="+mn-cs"/>
        </a:defRPr>
      </a:lvl2pPr>
      <a:lvl3pPr marL="3780587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5" kern="1200">
          <a:solidFill>
            <a:schemeClr val="tx1"/>
          </a:solidFill>
          <a:latin typeface="+mn-lt"/>
          <a:ea typeface="+mn-ea"/>
          <a:cs typeface="+mn-cs"/>
        </a:defRPr>
      </a:lvl3pPr>
      <a:lvl4pPr marL="5292822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4pPr>
      <a:lvl5pPr marL="6805056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5pPr>
      <a:lvl6pPr marL="8317291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6pPr>
      <a:lvl7pPr marL="9829526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7pPr>
      <a:lvl8pPr marL="11341760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8pPr>
      <a:lvl9pPr marL="12853995" indent="-756117" algn="l" defTabSz="3024469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1pPr>
      <a:lvl2pPr marL="1512235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2pPr>
      <a:lvl3pPr marL="3024469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3pPr>
      <a:lvl4pPr marL="4536704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4pPr>
      <a:lvl5pPr marL="6048939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5pPr>
      <a:lvl6pPr marL="7561174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6pPr>
      <a:lvl7pPr marL="9073408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7pPr>
      <a:lvl8pPr marL="10585643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8pPr>
      <a:lvl9pPr marL="12097878" algn="l" defTabSz="3024469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9F2625A-86B8-B31D-8D24-9A9411970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000" y="10753621"/>
            <a:ext cx="3456384" cy="790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Background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89FB7BEE-5CE7-1F6D-CE31-6ED741682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000" y="14290510"/>
            <a:ext cx="3312368" cy="790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Objectives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F6E79033-0987-C9CE-CD37-F79D57DE5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000" y="18240466"/>
            <a:ext cx="5922862" cy="936103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Materials and Method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EBE7030F-B540-CBCF-0315-EE617A12F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000" y="22365315"/>
            <a:ext cx="6048672" cy="976274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Results</a:t>
            </a:r>
            <a:r>
              <a:rPr lang="fr-FR" altLang="fr-FR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 and Discussion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3273DFB3-C1EB-A92C-D11A-443453D44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000" y="26364694"/>
            <a:ext cx="3414318" cy="976274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Conclusions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17326C5D-9EE5-46C0-6D62-265A04A69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000" y="30878708"/>
            <a:ext cx="5220312" cy="976274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Akcnowledgement</a:t>
            </a:r>
            <a:endParaRPr lang="fr-FR" altLang="fr-FR" sz="50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 Light" panose="020F03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842FCB-1731-5D4E-B304-316D82F0A0ED}"/>
              </a:ext>
            </a:extLst>
          </p:cNvPr>
          <p:cNvGrpSpPr/>
          <p:nvPr/>
        </p:nvGrpSpPr>
        <p:grpSpPr>
          <a:xfrm>
            <a:off x="7564088" y="35918329"/>
            <a:ext cx="16833563" cy="4478822"/>
            <a:chOff x="7593356" y="35918329"/>
            <a:chExt cx="16833563" cy="447882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BE8A2DB-CE7A-0BCE-1738-FD734520E302}"/>
                </a:ext>
              </a:extLst>
            </p:cNvPr>
            <p:cNvSpPr/>
            <p:nvPr/>
          </p:nvSpPr>
          <p:spPr bwMode="auto">
            <a:xfrm>
              <a:off x="8248579" y="36061794"/>
              <a:ext cx="2988332" cy="302433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en-US" sz="23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Foto</a:t>
              </a:r>
              <a:r>
                <a:rPr kumimoji="0" lang="en-US" sz="23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 </a:t>
              </a:r>
              <a:r>
                <a:rPr kumimoji="0" lang="en-US" sz="2300" b="1" i="0" u="none" strike="noStrike" cap="none" normalizeH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Peneliti</a:t>
              </a:r>
              <a:r>
                <a:rPr kumimoji="0" lang="en-US" sz="23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 </a:t>
              </a:r>
              <a:r>
                <a:rPr kumimoji="0" lang="en-US" sz="2300" b="1" i="0" u="none" strike="noStrike" cap="none" normalizeH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atau</a:t>
              </a:r>
              <a:r>
                <a:rPr kumimoji="0" lang="en-US" sz="23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 </a:t>
              </a:r>
              <a:r>
                <a:rPr kumimoji="0" lang="en-US" sz="2300" b="1" i="0" u="none" strike="noStrike" cap="none" normalizeH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pengabdi</a:t>
              </a:r>
              <a:r>
                <a:rPr kumimoji="0" lang="en-US" sz="23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 1</a:t>
              </a:r>
              <a:endParaRPr kumimoji="0" 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209F97D-8A47-60E3-50C7-041205CBF3FD}"/>
                </a:ext>
              </a:extLst>
            </p:cNvPr>
            <p:cNvSpPr/>
            <p:nvPr/>
          </p:nvSpPr>
          <p:spPr bwMode="auto">
            <a:xfrm>
              <a:off x="12855601" y="35931622"/>
              <a:ext cx="3125270" cy="302433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pPr defTabSz="449263"/>
              <a:r>
                <a:rPr kumimoji="0" lang="en-US" sz="23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Foto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Peneliti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atau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pengabdi</a:t>
              </a:r>
              <a:r>
                <a:rPr lang="en-US" sz="2300" b="1" dirty="0">
                  <a:solidFill>
                    <a:schemeClr val="tx1"/>
                  </a:solidFill>
                </a:rPr>
                <a:t> 2</a:t>
              </a:r>
              <a:endParaRPr kumimoji="0" 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DA3FC91-4BE4-E367-7CE5-F4A120E10E21}"/>
                </a:ext>
              </a:extLst>
            </p:cNvPr>
            <p:cNvSpPr/>
            <p:nvPr/>
          </p:nvSpPr>
          <p:spPr bwMode="auto">
            <a:xfrm>
              <a:off x="16776201" y="35924974"/>
              <a:ext cx="3091167" cy="302433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pPr defTabSz="449263"/>
              <a:r>
                <a:rPr kumimoji="0" lang="en-US" sz="23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Foto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Peneliti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atau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pengabdi</a:t>
              </a:r>
              <a:r>
                <a:rPr lang="en-US" sz="2300" b="1" dirty="0">
                  <a:solidFill>
                    <a:schemeClr val="tx1"/>
                  </a:solidFill>
                </a:rPr>
                <a:t> 3</a:t>
              </a:r>
              <a:endParaRPr kumimoji="0" 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31A1D4E-1C38-4351-8F5C-12EA74A514E0}"/>
                </a:ext>
              </a:extLst>
            </p:cNvPr>
            <p:cNvSpPr/>
            <p:nvPr/>
          </p:nvSpPr>
          <p:spPr bwMode="auto">
            <a:xfrm>
              <a:off x="20870639" y="35918329"/>
              <a:ext cx="3054756" cy="302433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pPr defTabSz="449263"/>
              <a:r>
                <a:rPr kumimoji="0" lang="en-US" sz="23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Foto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Peneliti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atau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pengabdi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</a:rPr>
                <a:t>dan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kumimoji="0" lang="en-US" sz="2300" b="1" i="0" u="none" strike="noStrike" cap="none" normalizeH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6" charset="0"/>
                  <a:cs typeface="Arial Unicode MS" charset="0"/>
                </a:rPr>
                <a:t>seterusnya</a:t>
              </a:r>
              <a:endParaRPr kumimoji="0" 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endParaRPr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F6EC2835-0630-A6E9-DF63-B22797487AED}"/>
                </a:ext>
              </a:extLst>
            </p:cNvPr>
            <p:cNvSpPr txBox="1"/>
            <p:nvPr/>
          </p:nvSpPr>
          <p:spPr>
            <a:xfrm>
              <a:off x="16384396" y="39561023"/>
              <a:ext cx="3874779" cy="814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pPr algn="ctr"/>
              <a:r>
                <a:rPr lang="en-US" dirty="0">
                  <a:solidFill>
                    <a:schemeClr val="tx1"/>
                  </a:solidFill>
                </a:rPr>
                <a:t>Nama </a:t>
              </a:r>
              <a:r>
                <a:rPr lang="en-US" dirty="0" err="1">
                  <a:solidFill>
                    <a:schemeClr val="tx1"/>
                  </a:solidFill>
                </a:rPr>
                <a:t>Peneliti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atau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pengabdi</a:t>
              </a:r>
              <a:r>
                <a:rPr lang="en-US" dirty="0">
                  <a:solidFill>
                    <a:schemeClr val="tx1"/>
                  </a:solidFill>
                </a:rPr>
                <a:t> 3</a:t>
              </a:r>
            </a:p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Affiliasi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59">
              <a:extLst>
                <a:ext uri="{FF2B5EF4-FFF2-40B4-BE49-F238E27FC236}">
                  <a16:creationId xmlns:a16="http://schemas.microsoft.com/office/drawing/2014/main" id="{9E824762-7DB7-197B-ED5B-4F6EDB7A849B}"/>
                </a:ext>
              </a:extLst>
            </p:cNvPr>
            <p:cNvSpPr txBox="1"/>
            <p:nvPr/>
          </p:nvSpPr>
          <p:spPr>
            <a:xfrm>
              <a:off x="12480847" y="39534438"/>
              <a:ext cx="3874779" cy="814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r>
                <a:rPr lang="en-US" dirty="0">
                  <a:solidFill>
                    <a:schemeClr val="tx1"/>
                  </a:solidFill>
                </a:rPr>
                <a:t>Nama </a:t>
              </a:r>
              <a:r>
                <a:rPr lang="en-US" dirty="0" err="1">
                  <a:solidFill>
                    <a:schemeClr val="tx1"/>
                  </a:solidFill>
                </a:rPr>
                <a:t>Peneliti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atau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pengabdi</a:t>
              </a:r>
              <a:r>
                <a:rPr lang="en-US" dirty="0">
                  <a:solidFill>
                    <a:schemeClr val="tx1"/>
                  </a:solidFill>
                </a:rPr>
                <a:t> 2</a:t>
              </a:r>
            </a:p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Affiliasi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60">
              <a:extLst>
                <a:ext uri="{FF2B5EF4-FFF2-40B4-BE49-F238E27FC236}">
                  <a16:creationId xmlns:a16="http://schemas.microsoft.com/office/drawing/2014/main" id="{7B58AABB-E9E2-4FDD-670D-C790373CE1F7}"/>
                </a:ext>
              </a:extLst>
            </p:cNvPr>
            <p:cNvSpPr txBox="1"/>
            <p:nvPr/>
          </p:nvSpPr>
          <p:spPr>
            <a:xfrm>
              <a:off x="7593356" y="39495105"/>
              <a:ext cx="4668266" cy="814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r>
                <a:rPr lang="en-US" dirty="0">
                  <a:solidFill>
                    <a:schemeClr val="tx1"/>
                  </a:solidFill>
                </a:rPr>
                <a:t>Nama </a:t>
              </a:r>
              <a:r>
                <a:rPr lang="en-US" dirty="0" err="1">
                  <a:solidFill>
                    <a:schemeClr val="tx1"/>
                  </a:solidFill>
                </a:rPr>
                <a:t>Ketua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Peneliti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atau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pengabdi</a:t>
              </a:r>
              <a:r>
                <a:rPr lang="en-US" dirty="0">
                  <a:solidFill>
                    <a:schemeClr val="tx1"/>
                  </a:solidFill>
                </a:rPr>
                <a:t> 1</a:t>
              </a:r>
            </a:p>
            <a:p>
              <a:r>
                <a:rPr lang="en-US" dirty="0" err="1">
                  <a:solidFill>
                    <a:schemeClr val="tx1"/>
                  </a:solidFill>
                </a:rPr>
                <a:t>Affiliasi</a:t>
              </a:r>
              <a:r>
                <a:rPr lang="en-US" dirty="0">
                  <a:solidFill>
                    <a:schemeClr val="tx1"/>
                  </a:solidFill>
                </a:rPr>
                <a:t> &amp; corresponding author</a:t>
              </a:r>
            </a:p>
          </p:txBody>
        </p:sp>
        <p:sp>
          <p:nvSpPr>
            <p:cNvPr id="17" name="TextBox 61">
              <a:extLst>
                <a:ext uri="{FF2B5EF4-FFF2-40B4-BE49-F238E27FC236}">
                  <a16:creationId xmlns:a16="http://schemas.microsoft.com/office/drawing/2014/main" id="{D45EE09A-317B-C45F-EC63-838F9EFAC921}"/>
                </a:ext>
              </a:extLst>
            </p:cNvPr>
            <p:cNvSpPr txBox="1"/>
            <p:nvPr/>
          </p:nvSpPr>
          <p:spPr>
            <a:xfrm>
              <a:off x="20284438" y="39582826"/>
              <a:ext cx="4142481" cy="814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1pPr>
              <a:lvl2pPr marL="757883" indent="-291494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2pPr>
              <a:lvl3pPr marL="116597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3pPr>
              <a:lvl4pPr marL="163236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4pPr>
              <a:lvl5pPr marL="2098754" indent="-233195" algn="l" defTabSz="458293" rtl="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5pPr>
              <a:lvl6pPr marL="2331949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6pPr>
              <a:lvl7pPr marL="279833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7pPr>
              <a:lvl8pPr marL="326472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8pPr>
              <a:lvl9pPr marL="3731118" algn="l" defTabSz="932779" rtl="0" eaLnBrk="1" latinLnBrk="0" hangingPunct="1">
                <a:defRPr sz="2346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Arial Unicode MS" charset="0"/>
                </a:defRPr>
              </a:lvl9pPr>
            </a:lstStyle>
            <a:p>
              <a:pPr algn="ctr"/>
              <a:r>
                <a:rPr lang="en-US" dirty="0">
                  <a:solidFill>
                    <a:schemeClr val="tx1"/>
                  </a:solidFill>
                </a:rPr>
                <a:t>Nama </a:t>
              </a:r>
              <a:r>
                <a:rPr lang="en-US" dirty="0" err="1">
                  <a:solidFill>
                    <a:schemeClr val="tx1"/>
                  </a:solidFill>
                </a:rPr>
                <a:t>Peneliti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atau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pengabdi</a:t>
              </a:r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err="1">
                  <a:solidFill>
                    <a:schemeClr val="tx1"/>
                  </a:solidFill>
                </a:rPr>
                <a:t>Dst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Affiliasi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B12713F-FB43-24E4-1DBF-8F9152A70023}"/>
              </a:ext>
            </a:extLst>
          </p:cNvPr>
          <p:cNvSpPr/>
          <p:nvPr/>
        </p:nvSpPr>
        <p:spPr>
          <a:xfrm>
            <a:off x="12916635" y="41364504"/>
            <a:ext cx="6128471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[KODE POSTER]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83E8369B-3BFA-89FD-4045-5CFC7D5166B0}"/>
              </a:ext>
            </a:extLst>
          </p:cNvPr>
          <p:cNvSpPr txBox="1">
            <a:spLocks noChangeArrowheads="1"/>
          </p:cNvSpPr>
          <p:nvPr/>
        </p:nvSpPr>
        <p:spPr>
          <a:xfrm>
            <a:off x="524731" y="7972819"/>
            <a:ext cx="28173244" cy="976274"/>
          </a:xfrm>
          <a:prstGeom prst="rect">
            <a:avLst/>
          </a:prstGeom>
        </p:spPr>
        <p:txBody>
          <a:bodyPr tIns="47160"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9pPr>
          </a:lstStyle>
          <a:p>
            <a:pPr eaLnBrk="1">
              <a:spcBef>
                <a:spcPts val="600"/>
              </a:spcBef>
              <a:spcAft>
                <a:spcPts val="600"/>
              </a:spcAft>
            </a:pPr>
            <a:r>
              <a:rPr lang="en-US" altLang="en-US" sz="6000" b="1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TITLE OF RESEARCH/COMMUNITY SERVICES</a:t>
            </a:r>
            <a:br>
              <a:rPr lang="en-US" altLang="en-US" sz="6000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altLang="en-US" sz="4000" i="1" kern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7632CFB6-F586-08BC-0A68-4B00871ACA53}"/>
              </a:ext>
            </a:extLst>
          </p:cNvPr>
          <p:cNvSpPr txBox="1">
            <a:spLocks noChangeArrowheads="1"/>
          </p:cNvSpPr>
          <p:nvPr/>
        </p:nvSpPr>
        <p:spPr>
          <a:xfrm>
            <a:off x="1818240" y="3345661"/>
            <a:ext cx="26879735" cy="3216748"/>
          </a:xfrm>
          <a:prstGeom prst="rect">
            <a:avLst/>
          </a:prstGeom>
        </p:spPr>
        <p:txBody>
          <a:bodyPr tIns="47160"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9pPr>
          </a:lstStyle>
          <a:p>
            <a:pPr eaLnBrk="1">
              <a:spcBef>
                <a:spcPts val="600"/>
              </a:spcBef>
              <a:spcAft>
                <a:spcPts val="600"/>
              </a:spcAft>
            </a:pPr>
            <a:r>
              <a:rPr lang="en-US" altLang="en-US" sz="6000" b="1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UNP EXPO 2023</a:t>
            </a:r>
          </a:p>
          <a:p>
            <a:pPr eaLnBrk="1">
              <a:spcBef>
                <a:spcPts val="600"/>
              </a:spcBef>
              <a:spcAft>
                <a:spcPts val="600"/>
              </a:spcAft>
            </a:pPr>
            <a:r>
              <a:rPr lang="en-US" altLang="en-US" sz="6000" b="1" i="1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INSTITUTE FOR RESEARCH AND COMMUNITY SERVICES</a:t>
            </a:r>
          </a:p>
          <a:p>
            <a:pPr eaLnBrk="1">
              <a:spcBef>
                <a:spcPts val="600"/>
              </a:spcBef>
              <a:spcAft>
                <a:spcPts val="600"/>
              </a:spcAft>
            </a:pPr>
            <a:r>
              <a:rPr lang="en-US" altLang="en-US" sz="6000" b="1" i="1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Padang, 4-7 Desember 2023</a:t>
            </a:r>
            <a:endParaRPr lang="en-US" altLang="en-US" sz="4000" i="1" kern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A70E0E-04D9-4CA3-B967-8E2784467364}"/>
              </a:ext>
            </a:extLst>
          </p:cNvPr>
          <p:cNvGrpSpPr/>
          <p:nvPr/>
        </p:nvGrpSpPr>
        <p:grpSpPr>
          <a:xfrm>
            <a:off x="11529069" y="1299083"/>
            <a:ext cx="7190258" cy="1623925"/>
            <a:chOff x="9732672" y="1877468"/>
            <a:chExt cx="11072542" cy="250074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C0F1C75-6B40-CD43-EDA6-A3A49DDF9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672" y="1877468"/>
              <a:ext cx="2499682" cy="250074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AA0EC08-6E52-E6C9-966B-BDC8A1717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88651" y="2699617"/>
              <a:ext cx="8116563" cy="1071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4603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</TotalTime>
  <Words>84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Sukma Yudistira</dc:creator>
  <cp:lastModifiedBy>Sukma Yudistira</cp:lastModifiedBy>
  <cp:revision>1</cp:revision>
  <dcterms:created xsi:type="dcterms:W3CDTF">2023-11-17T06:40:05Z</dcterms:created>
  <dcterms:modified xsi:type="dcterms:W3CDTF">2023-11-17T06:50:39Z</dcterms:modified>
</cp:coreProperties>
</file>